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C33402-CE8F-4A01-813C-FFC8843951A6}" type="datetimeFigureOut">
              <a:rPr lang="pt-BR" smtClean="0"/>
              <a:pPr/>
              <a:t>06/11/2014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50851B-8BC6-4A45-A8A2-9948E9D79E7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lorisalda\Downloads\Teroia%20M&amp;M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lorisalda\Downloads\Teoria%20Brinquedo%20encaixe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lorisalda\Downloads\Teoria%20encaixa%20brinquedos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lorisalda\Downloads\Teoria%20lego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lorisalda\Downloads\Teoria%20carro%20gol%20e%20esconde%20de%20novo%20carro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lorisalda\Downloads\Teoria%20bebendo%20agua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lorisalda\Downloads\Teoria%20barriga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Teorias psicológicas do desenvolvimento: Jean Piaget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00" y="1928802"/>
            <a:ext cx="8458200" cy="9144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transparent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285992"/>
            <a:ext cx="4572032" cy="4297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85852" y="1571612"/>
            <a:ext cx="7500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- Estágio das operações concretas (7 a 11 ou 12 anos): é caracterizado pela capacidade da criança de estabelecer e compreender o ponto de vista do outro. A criança já consegue interiorizar, mentalizar as ações, entender as regras e possui a </a:t>
            </a:r>
            <a:r>
              <a:rPr lang="pt-BR" sz="2800" dirty="0" err="1" smtClean="0"/>
              <a:t>ideia</a:t>
            </a:r>
            <a:r>
              <a:rPr lang="pt-BR" sz="2800" dirty="0" smtClean="0"/>
              <a:t> de conservação de substância, há a presença do pensamento lógico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 rot="10800000" flipV="1">
            <a:off x="1142976" y="1214422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- </a:t>
            </a:r>
            <a:r>
              <a:rPr lang="pt-BR" sz="2400" dirty="0" smtClean="0"/>
              <a:t>Estágio das operações formais (11 ou 12 anos em diante): ocorre o desenvolvimento do raciocínio abstrato. Há a necessidade cada vez menor da dependência de objetos para resolver problemas, consegue formular hipóteses. Nessa fase o adolescente já realiza operações matemáticas sem contar nos dedos. É nesse estágio que ocorre o padrão intelectual que persistirá durante a idade adulta</a:t>
            </a:r>
            <a:r>
              <a:rPr lang="pt-BR" sz="2800" dirty="0" smtClean="0"/>
              <a:t>.Porém, não significa que há uma estagnação das funções cognitivas. </a:t>
            </a:r>
            <a:endParaRPr lang="pt-B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85852" y="1571612"/>
            <a:ext cx="75009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- </a:t>
            </a:r>
            <a:r>
              <a:rPr lang="pt-BR" sz="2400" dirty="0" smtClean="0"/>
              <a:t>O autor também cita sobre o desenvolvimento da moral, que ocorre em 3 fases: O primeiro é o da </a:t>
            </a:r>
            <a:r>
              <a:rPr lang="pt-BR" sz="2400" dirty="0" err="1" smtClean="0"/>
              <a:t>anomia</a:t>
            </a:r>
            <a:r>
              <a:rPr lang="pt-BR" sz="2400" dirty="0" smtClean="0"/>
              <a:t>, em crianças de até 5 anos, regido pelas necessidades básicas. Não há a consciência na criança do que é certo ou errado. O segundo a </a:t>
            </a:r>
            <a:r>
              <a:rPr lang="pt-BR" sz="2400" dirty="0" err="1" smtClean="0"/>
              <a:t>eteronomia</a:t>
            </a:r>
            <a:r>
              <a:rPr lang="pt-BR" sz="2400" dirty="0" smtClean="0"/>
              <a:t>, crianças até 9-10 anos, ocorre o respeito a autoridade. Porém não há uma reflexão. A criança obedece uma regra porque foi imposta. A terceira é a autonomia, há a legitimação das regras. O sujeito constitui princípios éticos e morais. Está presente a noção do respeito mútuo. </a:t>
            </a:r>
            <a:endParaRPr lang="pt-B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Observação da criança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42976" y="1571612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A criança escolhida para o trabalho de observação foi o Luca de 1 ano e 11 meses, que está no estágio sensório-motor. Assim que nos viu, Luca demonstrou surpresa, mas não se irritou e nem chorou, mesmo diante de pessoas desconhecidas. Nós o chamamos para brincar e fizemos algumas atividades que nos ajudassem a observar melhor a teoria, as atividades feitas foram de acordo como encontradas em livros e dados relatados pelo autor para desenvolver sua teoria. </a:t>
            </a: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Imitação</a:t>
            </a:r>
            <a:endParaRPr lang="pt-BR" dirty="0"/>
          </a:p>
        </p:txBody>
      </p:sp>
      <p:pic>
        <p:nvPicPr>
          <p:cNvPr id="4" name="Teroia M&amp;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Brinquedos de encaixe</a:t>
            </a:r>
            <a:endParaRPr lang="pt-BR" dirty="0"/>
          </a:p>
        </p:txBody>
      </p:sp>
      <p:pic>
        <p:nvPicPr>
          <p:cNvPr id="4" name="Teoria Brinquedo encaix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Brinquedos de encaixe</a:t>
            </a:r>
            <a:endParaRPr lang="pt-BR" dirty="0"/>
          </a:p>
        </p:txBody>
      </p:sp>
      <p:pic>
        <p:nvPicPr>
          <p:cNvPr id="4" name="Teoria encaixa brinquedo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Brinquedos de encaixe</a:t>
            </a:r>
            <a:endParaRPr lang="pt-BR" dirty="0"/>
          </a:p>
        </p:txBody>
      </p:sp>
      <p:pic>
        <p:nvPicPr>
          <p:cNvPr id="4" name="Teoria leg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Escondendo o carrinho</a:t>
            </a:r>
            <a:endParaRPr lang="pt-BR" dirty="0"/>
          </a:p>
        </p:txBody>
      </p:sp>
      <p:pic>
        <p:nvPicPr>
          <p:cNvPr id="4" name="Teoria carro gol e esconde de novo carr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Bebendo água</a:t>
            </a:r>
            <a:endParaRPr lang="pt-BR" dirty="0"/>
          </a:p>
        </p:txBody>
      </p:sp>
      <p:pic>
        <p:nvPicPr>
          <p:cNvPr id="4" name="Teoria bebendo agu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história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1538" y="1500174"/>
            <a:ext cx="70723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 smtClean="0"/>
              <a:t>Nascido da cidade de </a:t>
            </a:r>
            <a:r>
              <a:rPr lang="pt-BR" sz="2800" dirty="0" err="1" smtClean="0"/>
              <a:t>Neichâtel</a:t>
            </a:r>
            <a:r>
              <a:rPr lang="pt-BR" sz="2800" dirty="0" smtClean="0"/>
              <a:t>, </a:t>
            </a:r>
            <a:r>
              <a:rPr lang="pt-BR" sz="2800" dirty="0" err="1" smtClean="0"/>
              <a:t>Suiça</a:t>
            </a:r>
            <a:r>
              <a:rPr lang="pt-BR" sz="2800" dirty="0" smtClean="0"/>
              <a:t>, em 1896.</a:t>
            </a:r>
          </a:p>
          <a:p>
            <a:pPr>
              <a:buFontTx/>
              <a:buChar char="-"/>
            </a:pPr>
            <a:r>
              <a:rPr lang="pt-BR" sz="2800" b="1" dirty="0"/>
              <a:t> </a:t>
            </a:r>
            <a:r>
              <a:rPr lang="pt-BR" sz="2800" dirty="0" smtClean="0"/>
              <a:t>Desde a adolescência demonstrava grande interesse na epistemologia e tinha desejo de criar uma teoria biológica do desenvolvimento. </a:t>
            </a:r>
          </a:p>
          <a:p>
            <a:pPr>
              <a:buFontTx/>
              <a:buChar char="-"/>
            </a:pPr>
            <a:r>
              <a:rPr lang="pt-BR" sz="2800" b="1" dirty="0"/>
              <a:t> </a:t>
            </a:r>
            <a:r>
              <a:rPr lang="pt-BR" sz="2800" dirty="0" smtClean="0"/>
              <a:t>Cursou Biologia na universidade, mas voltou sua atenção para a psicologia da inteligência.</a:t>
            </a:r>
          </a:p>
          <a:p>
            <a:pPr>
              <a:buFontTx/>
              <a:buChar char="-"/>
            </a:pPr>
            <a:r>
              <a:rPr lang="pt-BR" sz="2800" b="1" dirty="0"/>
              <a:t> </a:t>
            </a:r>
            <a:r>
              <a:rPr lang="pt-BR" sz="2800" dirty="0" smtClean="0"/>
              <a:t>Jean Piaget criou a teoria da Epistemologia Genética.</a:t>
            </a:r>
            <a:endParaRPr lang="pt-BR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Reconhecendo o corpo</a:t>
            </a:r>
            <a:endParaRPr lang="pt-BR" dirty="0"/>
          </a:p>
        </p:txBody>
      </p:sp>
      <p:pic>
        <p:nvPicPr>
          <p:cNvPr id="4" name="Teoria barrig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história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14414" y="1571612"/>
            <a:ext cx="692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 smtClean="0"/>
              <a:t>Seu objetivo era analisar o desenvolvimento da inteligência e como o indivíduo conseguia aprender cada vez mais, avançando para um nível </a:t>
            </a:r>
            <a:r>
              <a:rPr lang="pt-BR" sz="2800" dirty="0" smtClean="0"/>
              <a:t>de maior </a:t>
            </a:r>
            <a:r>
              <a:rPr lang="pt-BR" sz="2800" dirty="0" smtClean="0"/>
              <a:t>conhecimento. </a:t>
            </a:r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smtClean="0"/>
              <a:t>Piaget observou que a interação entre bebês, crianças e adolescentes com os objetos ajuda esses indivíduos a se adaptarem ao ambiente em que vivem. </a:t>
            </a:r>
            <a:endParaRPr lang="pt-B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85852" y="1571612"/>
            <a:ext cx="7643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- Piaget propôs o conceito de </a:t>
            </a:r>
            <a:r>
              <a:rPr lang="pt-BR" sz="2800" dirty="0" err="1" smtClean="0"/>
              <a:t>epigênese</a:t>
            </a:r>
            <a:r>
              <a:rPr lang="pt-BR" sz="2800" dirty="0" smtClean="0"/>
              <a:t>. Para ele, o conhecimento não é algo inato do sujeito e nem somente da interação desses com os objetos, mas da contribuição da biologia e da interação social que capacita a criança a receber conhecimento. </a:t>
            </a:r>
            <a:endParaRPr lang="pt-B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14414" y="1785926"/>
            <a:ext cx="764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Os dois elementos básicos do desenvolvimento humano, os fatores invariantes e variantes, indicam a seguinte análise: o primeiro expõe que o indivíduo possui a tendência natural a organização e a adaptação, já o segundo apresenta os ‘esquemas’.</a:t>
            </a:r>
          </a:p>
          <a:p>
            <a:pPr>
              <a:buFontTx/>
              <a:buChar char="-"/>
            </a:pPr>
            <a:r>
              <a:rPr lang="pt-BR" sz="2400" dirty="0" smtClean="0"/>
              <a:t> </a:t>
            </a:r>
            <a:r>
              <a:rPr lang="pt-BR" sz="2400" dirty="0" smtClean="0"/>
              <a:t>‘Esquemas’ são elementos que se transformam conforme a interação com o meio, tendo como meta a adaptação do sujeito com o ambiente e esse processo se encontra dentro do sistema de </a:t>
            </a:r>
            <a:r>
              <a:rPr lang="pt-BR" sz="2400" dirty="0" err="1" smtClean="0"/>
              <a:t>equilibração</a:t>
            </a:r>
            <a:r>
              <a:rPr lang="pt-BR" sz="2400" dirty="0" smtClean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14414" y="2000240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err="1" smtClean="0"/>
              <a:t>Equilibração</a:t>
            </a:r>
            <a:r>
              <a:rPr lang="pt-BR" sz="2400" dirty="0" smtClean="0"/>
              <a:t>: auto-regulação interna do organismo, que se dá por meio da assimilação e da acomodação. </a:t>
            </a:r>
          </a:p>
          <a:p>
            <a:pPr>
              <a:buFontTx/>
              <a:buChar char="-"/>
            </a:pPr>
            <a:r>
              <a:rPr lang="pt-BR" sz="2400" dirty="0" smtClean="0"/>
              <a:t> </a:t>
            </a:r>
            <a:r>
              <a:rPr lang="pt-BR" sz="2400" dirty="0" smtClean="0"/>
              <a:t>Assimilação: é quando o indivíduo tenta entender algo que lhe foi apresentado tendo como base a estrutura cognitiva que ele já possui. Há a tentativa de integração entre o que se está experimentando e os esquemas previamente estruturados, o sujeito retira do objeto somente as informações que o interessam. Busca-se restabelecer a </a:t>
            </a:r>
            <a:r>
              <a:rPr lang="pt-BR" sz="2400" dirty="0" err="1" smtClean="0"/>
              <a:t>equilibração</a:t>
            </a:r>
            <a:r>
              <a:rPr lang="pt-BR" sz="2400" dirty="0" smtClean="0"/>
              <a:t> do organismo. </a:t>
            </a:r>
            <a:endParaRPr lang="pt-B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42976" y="2000240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- Acomodação: é quando a estrutura cognitiva já existente se modifica para que ocorra a compreensão de um novo objeto apresentado. É a ação desse sobre o sujeito. Ex: A criança quando conhece os números. </a:t>
            </a:r>
            <a:endParaRPr lang="pt-B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85852" y="1500174"/>
            <a:ext cx="7500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b="1" dirty="0" smtClean="0"/>
              <a:t>Estágios do Desenvolvimento: </a:t>
            </a:r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smtClean="0"/>
              <a:t>Sensório-motor (0 a 2 anos): no recém-nascido há o exercício do aparelho reflexo. Ex: quando colocado de pé, o bebê movimenta as pernas como se estivesse caminhando. O movimento de sucção, o dos olhos, de imitação, o de pressionar um objeto colocado em sua mão. Além disso, começa a experimentar objetos, inventa métodos para chegar a resultados, tem a capacidade de resolver problemas simples. </a:t>
            </a:r>
            <a:endParaRPr lang="pt-B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Jean Piaget: Teoria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14414" y="1428736"/>
            <a:ext cx="757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 smtClean="0"/>
              <a:t>Estágio pré-operatório (2 a 7 anos): quando surge a função simbólica ou semiótica, ou seja, a linguagem. Apesar desse desenvolvimento a criança ainda está centrada em si mesma, é egocêntrica. Não consegue se colocar no lugar do outro e há a uma ausência de necessidade,por parte da criança, de explicar aquilo o que diz ter certeza que está sendo compreendida.</a:t>
            </a:r>
            <a:endParaRPr lang="pt-BR" sz="2800" dirty="0"/>
          </a:p>
          <a:p>
            <a:pPr>
              <a:buFontTx/>
              <a:buChar char="-"/>
            </a:pPr>
            <a:endParaRPr lang="pt-BR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</TotalTime>
  <Words>908</Words>
  <Application>Microsoft Office PowerPoint</Application>
  <PresentationFormat>Apresentação na tela (4:3)</PresentationFormat>
  <Paragraphs>39</Paragraphs>
  <Slides>20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Solstício</vt:lpstr>
      <vt:lpstr>Teorias psicológicas do desenvolvimento: Jean Piaget</vt:lpstr>
      <vt:lpstr>Jean Piaget: história</vt:lpstr>
      <vt:lpstr>Jean Piaget: história</vt:lpstr>
      <vt:lpstr>Jean Piaget: Teoria</vt:lpstr>
      <vt:lpstr>Jean Piaget: Teoria</vt:lpstr>
      <vt:lpstr>Jean Piaget: Teoria</vt:lpstr>
      <vt:lpstr>Jean Piaget: Teoria</vt:lpstr>
      <vt:lpstr>Jean Piaget: Teoria</vt:lpstr>
      <vt:lpstr>Jean Piaget: Teoria</vt:lpstr>
      <vt:lpstr>Jean Piaget: Teoria</vt:lpstr>
      <vt:lpstr>Jean Piaget: Teoria</vt:lpstr>
      <vt:lpstr>Jean Piaget: Teoria</vt:lpstr>
      <vt:lpstr>Observação da criança</vt:lpstr>
      <vt:lpstr>Imitação</vt:lpstr>
      <vt:lpstr>Brinquedos de encaixe</vt:lpstr>
      <vt:lpstr>Brinquedos de encaixe</vt:lpstr>
      <vt:lpstr>Brinquedos de encaixe</vt:lpstr>
      <vt:lpstr>Escondendo o carrinho</vt:lpstr>
      <vt:lpstr>Bebendo água</vt:lpstr>
      <vt:lpstr>Reconhecendo o corpo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psicológicas do desenvolvimento: Jean Piaget</dc:title>
  <dc:creator>Glorisalda Oliveira</dc:creator>
  <cp:lastModifiedBy>Glorisalda Oliveira</cp:lastModifiedBy>
  <cp:revision>19</cp:revision>
  <dcterms:created xsi:type="dcterms:W3CDTF">2014-10-28T19:20:01Z</dcterms:created>
  <dcterms:modified xsi:type="dcterms:W3CDTF">2014-11-06T20:46:48Z</dcterms:modified>
</cp:coreProperties>
</file>